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4" r:id="rId2"/>
    <p:sldId id="343" r:id="rId3"/>
    <p:sldId id="275" r:id="rId4"/>
    <p:sldId id="276" r:id="rId5"/>
    <p:sldId id="277" r:id="rId6"/>
    <p:sldId id="278" r:id="rId7"/>
    <p:sldId id="279" r:id="rId8"/>
    <p:sldId id="258" r:id="rId9"/>
    <p:sldId id="261" r:id="rId10"/>
    <p:sldId id="260" r:id="rId11"/>
    <p:sldId id="267" r:id="rId12"/>
    <p:sldId id="263" r:id="rId13"/>
    <p:sldId id="264" r:id="rId14"/>
    <p:sldId id="265" r:id="rId15"/>
    <p:sldId id="268" r:id="rId16"/>
    <p:sldId id="270" r:id="rId17"/>
    <p:sldId id="271" r:id="rId18"/>
    <p:sldId id="273" r:id="rId19"/>
    <p:sldId id="27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4" r:id="rId84"/>
    <p:sldId id="345" r:id="rId85"/>
    <p:sldId id="346" r:id="rId86"/>
    <p:sldId id="347" r:id="rId87"/>
    <p:sldId id="348" r:id="rId88"/>
    <p:sldId id="349" r:id="rId89"/>
    <p:sldId id="350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95" autoAdjust="0"/>
    <p:restoredTop sz="94667" autoAdjust="0"/>
  </p:normalViewPr>
  <p:slideViewPr>
    <p:cSldViewPr>
      <p:cViewPr>
        <p:scale>
          <a:sx n="70" d="100"/>
          <a:sy n="70" d="100"/>
        </p:scale>
        <p:origin x="-8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F93CA0-D6B9-4275-B019-A886CC242525}" type="datetimeFigureOut">
              <a:rPr lang="ru-RU" smtClean="0"/>
              <a:pPr/>
              <a:t>03.10.2008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39498A-F108-4E13-9B00-7AE7F622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8.xml"/><Relationship Id="rId7" Type="http://schemas.openxmlformats.org/officeDocument/2006/relationships/slide" Target="slide4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7.xml"/><Relationship Id="rId4" Type="http://schemas.openxmlformats.org/officeDocument/2006/relationships/slide" Target="slide20.xml"/><Relationship Id="rId9" Type="http://schemas.openxmlformats.org/officeDocument/2006/relationships/slide" Target="slide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_________Microsoft_Office_Word17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package" Target="../embeddings/_________Microsoft_Office_Word34.docx"/><Relationship Id="rId4" Type="http://schemas.openxmlformats.org/officeDocument/2006/relationships/package" Target="../embeddings/_________Microsoft_Office_Word33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package" Target="../embeddings/_________Microsoft_Office_Word59.docx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21523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Московский инженерно-физический институт (Государственный университет</a:t>
            </a:r>
            <a:r>
              <a:rPr lang="ru-RU" sz="2400" b="1" dirty="0" smtClean="0"/>
              <a:t>)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Учебно-методический комплекс </a:t>
            </a:r>
          </a:p>
          <a:p>
            <a:pPr algn="ctr"/>
            <a:r>
              <a:rPr lang="ru-RU" sz="2000" b="1" dirty="0" smtClean="0"/>
              <a:t>по дисциплине </a:t>
            </a:r>
          </a:p>
          <a:p>
            <a:pPr algn="ctr"/>
            <a:r>
              <a:rPr lang="ru-RU" sz="2000" b="1" dirty="0" smtClean="0"/>
              <a:t>«Математическая статистика в радиационной физике»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Автор: ст. преподаватель каф.№1  Морозова Н.И.</a:t>
            </a:r>
          </a:p>
          <a:p>
            <a:pPr algn="ctr"/>
            <a:r>
              <a:rPr lang="ru-RU" sz="2000" b="1" dirty="0" smtClean="0"/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групп Т7-01, Т7-01М</a:t>
            </a:r>
            <a:r>
              <a:rPr lang="ru-RU" sz="2000" b="1" dirty="0" smtClean="0"/>
              <a:t>)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Москва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71538" y="500042"/>
          <a:ext cx="7772400" cy="5764213"/>
        </p:xfrm>
        <a:graphic>
          <a:graphicData uri="http://schemas.openxmlformats.org/presentationml/2006/ole">
            <p:oleObj spid="_x0000_s20482" name="Документ" r:id="rId3" imgW="5939606" imgH="441339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71538" y="2214554"/>
          <a:ext cx="7854950" cy="1746250"/>
        </p:xfrm>
        <a:graphic>
          <a:graphicData uri="http://schemas.openxmlformats.org/presentationml/2006/ole">
            <p:oleObj spid="_x0000_s24579" name="Документ" r:id="rId3" imgW="5939606" imgH="13255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71538" y="571480"/>
          <a:ext cx="7811636" cy="5857916"/>
        </p:xfrm>
        <a:graphic>
          <a:graphicData uri="http://schemas.openxmlformats.org/presentationml/2006/ole">
            <p:oleObj spid="_x0000_s21506" name="Документ" r:id="rId3" imgW="6028514" imgH="44947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000100" y="500042"/>
          <a:ext cx="7854950" cy="5915025"/>
        </p:xfrm>
        <a:graphic>
          <a:graphicData uri="http://schemas.openxmlformats.org/presentationml/2006/ole">
            <p:oleObj spid="_x0000_s22530" name="Документ" r:id="rId3" imgW="5939606" imgH="44720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1000100" y="428604"/>
          <a:ext cx="7772400" cy="6164262"/>
        </p:xfrm>
        <a:graphic>
          <a:graphicData uri="http://schemas.openxmlformats.org/presentationml/2006/ole">
            <p:oleObj spid="_x0000_s23568" name="Документ" r:id="rId3" imgW="5939606" imgH="47100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071538" y="571480"/>
          <a:ext cx="7854950" cy="5846762"/>
        </p:xfrm>
        <a:graphic>
          <a:graphicData uri="http://schemas.openxmlformats.org/presentationml/2006/ole">
            <p:oleObj spid="_x0000_s26625" name="Документ" r:id="rId3" imgW="5939606" imgH="44198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071538" y="571480"/>
          <a:ext cx="7683500" cy="5568950"/>
        </p:xfrm>
        <a:graphic>
          <a:graphicData uri="http://schemas.openxmlformats.org/presentationml/2006/ole">
            <p:oleObj spid="_x0000_s29699" name="Документ" r:id="rId3" imgW="5855736" imgH="42240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146175" y="996950"/>
          <a:ext cx="7546975" cy="4284663"/>
        </p:xfrm>
        <a:graphic>
          <a:graphicData uri="http://schemas.openxmlformats.org/presentationml/2006/ole">
            <p:oleObj spid="_x0000_s30722" name="Документ" r:id="rId3" imgW="5747071" imgH="32505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071538" y="1000108"/>
          <a:ext cx="7627938" cy="4148138"/>
        </p:xfrm>
        <a:graphic>
          <a:graphicData uri="http://schemas.openxmlformats.org/presentationml/2006/ole">
            <p:oleObj spid="_x0000_s31746" name="Документ" r:id="rId3" imgW="5991799" imgH="32595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00100" y="428604"/>
          <a:ext cx="7772400" cy="5956300"/>
        </p:xfrm>
        <a:graphic>
          <a:graphicData uri="http://schemas.openxmlformats.org/presentationml/2006/ole">
            <p:oleObj spid="_x0000_s32770" name="Документ" r:id="rId3" imgW="5939606" imgH="4561004" progId="Word.Document.12">
              <p:embed/>
            </p:oleObj>
          </a:graphicData>
        </a:graphic>
      </p:graphicFrame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000232" y="1285860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000232" y="1928802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000232" y="2571744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2000232" y="3214686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000232" y="3857628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000232" y="4500570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2860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Содержание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2000232" y="5143512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2000232" y="5786454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№8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383689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</a:t>
            </a:r>
            <a:r>
              <a:rPr lang="ru-RU" sz="2400" b="1" cap="all" dirty="0" smtClean="0"/>
              <a:t>3.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ОЦЕНИВАНИЕ ПРИ ОТСУТСТВИИ ИНФОРМАЦИИ О ВИДЕ РАСПРЕДЕЛЕНИЯ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1142976" y="928670"/>
          <a:ext cx="7689850" cy="4786346"/>
        </p:xfrm>
        <a:graphic>
          <a:graphicData uri="http://schemas.openxmlformats.org/presentationml/2006/ole">
            <p:oleObj spid="_x0000_s48148" name="Документ" r:id="rId3" imgW="5939606" imgH="36310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5429288" cy="581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428596" y="357166"/>
          <a:ext cx="8572528" cy="6246430"/>
        </p:xfrm>
        <a:graphic>
          <a:graphicData uri="http://schemas.openxmlformats.org/presentationml/2006/ole">
            <p:oleObj spid="_x0000_s110594" name="Документ" r:id="rId4" imgW="5939606" imgH="41073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1217584" y="428604"/>
          <a:ext cx="7926416" cy="6185274"/>
        </p:xfrm>
        <a:graphic>
          <a:graphicData uri="http://schemas.openxmlformats.org/presentationml/2006/ole">
            <p:oleObj spid="_x0000_s109569" name="Документ" r:id="rId3" imgW="6216185" imgH="48353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1000100" y="500042"/>
          <a:ext cx="7854950" cy="5943600"/>
        </p:xfrm>
        <a:graphic>
          <a:graphicData uri="http://schemas.openxmlformats.org/presentationml/2006/ole">
            <p:oleObj spid="_x0000_s108552" name="Документ" r:id="rId3" imgW="6202009" imgH="47078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Object 1"/>
          <p:cNvGraphicFramePr>
            <a:graphicFrameLocks/>
          </p:cNvGraphicFramePr>
          <p:nvPr/>
        </p:nvGraphicFramePr>
        <p:xfrm>
          <a:off x="1142976" y="500042"/>
          <a:ext cx="7702550" cy="5943600"/>
        </p:xfrm>
        <a:graphic>
          <a:graphicData uri="http://schemas.openxmlformats.org/presentationml/2006/ole">
            <p:oleObj spid="_x0000_s107521" name="Документ" r:id="rId3" imgW="6108754" imgH="47064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071538" y="357166"/>
          <a:ext cx="7689850" cy="6289675"/>
        </p:xfrm>
        <a:graphic>
          <a:graphicData uri="http://schemas.openxmlformats.org/presentationml/2006/ole">
            <p:oleObj spid="_x0000_s106497" name="Документ" r:id="rId3" imgW="5939606" imgH="4866655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83689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</a:t>
            </a:r>
            <a:r>
              <a:rPr lang="ru-RU" sz="2400" b="1" cap="all" dirty="0" smtClean="0"/>
              <a:t>4.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ПЕРЕНОС  ОШИБОК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1214414" y="84476"/>
          <a:ext cx="7354915" cy="6773524"/>
        </p:xfrm>
        <a:graphic>
          <a:graphicData uri="http://schemas.openxmlformats.org/presentationml/2006/ole">
            <p:oleObj spid="_x0000_s104449" name="Документ" r:id="rId3" imgW="6332277" imgH="588549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928688" y="136525"/>
          <a:ext cx="7737475" cy="7205663"/>
        </p:xfrm>
        <a:graphic>
          <a:graphicData uri="http://schemas.openxmlformats.org/presentationml/2006/ole">
            <p:oleObj spid="_x0000_s103425" name="Документ" r:id="rId3" imgW="8316402" imgH="77391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383689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</a:t>
            </a:r>
            <a:r>
              <a:rPr lang="ru-RU" sz="2400" b="1" cap="all" dirty="0" smtClean="0"/>
              <a:t>1.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Элементы  теории  вероятностей  и задачи  математической статистики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1077913" y="287338"/>
          <a:ext cx="7878959" cy="6213496"/>
        </p:xfrm>
        <a:graphic>
          <a:graphicData uri="http://schemas.openxmlformats.org/presentationml/2006/ole">
            <p:oleObj spid="_x0000_s102401" name="Документ" r:id="rId3" imgW="5604038" imgH="43194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282700" y="204788"/>
          <a:ext cx="7315200" cy="6659562"/>
        </p:xfrm>
        <a:graphic>
          <a:graphicData uri="http://schemas.openxmlformats.org/presentationml/2006/ole">
            <p:oleObj spid="_x0000_s101377" name="Документ" r:id="rId3" imgW="5841338" imgH="566732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996950" y="219075"/>
          <a:ext cx="7956550" cy="6440488"/>
        </p:xfrm>
        <a:graphic>
          <a:graphicData uri="http://schemas.openxmlformats.org/presentationml/2006/ole">
            <p:oleObj spid="_x0000_s100353" name="Документ" r:id="rId3" imgW="6941131" imgH="56216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1142976" y="428604"/>
          <a:ext cx="7500990" cy="6429396"/>
        </p:xfrm>
        <a:graphic>
          <a:graphicData uri="http://schemas.openxmlformats.org/presentationml/2006/ole">
            <p:oleObj spid="_x0000_s99329" name="Документ" r:id="rId3" imgW="6445886" imgH="5562920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83689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</a:t>
            </a:r>
            <a:r>
              <a:rPr lang="ru-RU" sz="2400" b="1" cap="all" dirty="0" smtClean="0"/>
              <a:t>5.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МЕТОДЫ ПОЛУЧЕНИЯ ОЦЕНОК ПРИ ИЗВЕСТНОМ ВИДЕ РАСПРЕДЕЛЕНИЯ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1143000" y="571500"/>
          <a:ext cx="7643813" cy="5422900"/>
        </p:xfrm>
        <a:graphic>
          <a:graphicData uri="http://schemas.openxmlformats.org/presentationml/2006/ole">
            <p:oleObj spid="_x0000_s97281" name="Документ" r:id="rId3" imgW="5939606" imgH="44324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860425" y="355600"/>
          <a:ext cx="8022178" cy="6002358"/>
        </p:xfrm>
        <a:graphic>
          <a:graphicData uri="http://schemas.openxmlformats.org/presentationml/2006/ole">
            <p:oleObj spid="_x0000_s113666" name="Документ" r:id="rId3" imgW="7365559" imgH="55089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1000100" y="428604"/>
          <a:ext cx="7810554" cy="5929354"/>
        </p:xfrm>
        <a:graphic>
          <a:graphicData uri="http://schemas.openxmlformats.org/presentationml/2006/ole">
            <p:oleObj spid="_x0000_s114690" name="Документ" r:id="rId3" imgW="5939606" imgH="47024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996950" y="423863"/>
          <a:ext cx="7859713" cy="5840412"/>
        </p:xfrm>
        <a:graphic>
          <a:graphicData uri="http://schemas.openxmlformats.org/presentationml/2006/ole">
            <p:oleObj spid="_x0000_s115715" name="Документ" r:id="rId3" imgW="5990359" imgH="44310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071538" y="357166"/>
          <a:ext cx="7718454" cy="6090343"/>
        </p:xfrm>
        <a:graphic>
          <a:graphicData uri="http://schemas.openxmlformats.org/presentationml/2006/ole">
            <p:oleObj spid="_x0000_s116738" name="Документ" r:id="rId3" imgW="6145224" imgH="4854054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071538" y="214289"/>
          <a:ext cx="7786742" cy="6381169"/>
        </p:xfrm>
        <a:graphic>
          <a:graphicData uri="http://schemas.openxmlformats.org/presentationml/2006/ole">
            <p:oleObj spid="_x0000_s44034" name="Документ" r:id="rId3" imgW="5779714" imgH="48238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83689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</a:t>
            </a:r>
            <a:r>
              <a:rPr lang="ru-RU" sz="2400" b="1" cap="all" dirty="0" smtClean="0"/>
              <a:t>6.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МЕТОД Наименьших квадратов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480"/>
            <a:ext cx="659549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857224" y="2000240"/>
          <a:ext cx="7816752" cy="4565672"/>
        </p:xfrm>
        <a:graphic>
          <a:graphicData uri="http://schemas.openxmlformats.org/presentationml/2006/ole">
            <p:oleObj spid="_x0000_s117763" name="Документ" r:id="rId4" imgW="5939606" imgH="3303839" progId="Word.Document.12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785786" y="642918"/>
          <a:ext cx="3000396" cy="689673"/>
        </p:xfrm>
        <a:graphic>
          <a:graphicData uri="http://schemas.openxmlformats.org/presentationml/2006/ole">
            <p:oleObj spid="_x0000_s117764" name="Документ" r:id="rId5" imgW="2231669" imgH="4291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214414" y="444500"/>
          <a:ext cx="7534275" cy="6413500"/>
        </p:xfrm>
        <a:graphic>
          <a:graphicData uri="http://schemas.openxmlformats.org/presentationml/2006/ole">
            <p:oleObj spid="_x0000_s118786" name="Документ" r:id="rId3" imgW="5604757" imgH="47622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071538" y="428604"/>
          <a:ext cx="7812563" cy="6072230"/>
        </p:xfrm>
        <a:graphic>
          <a:graphicData uri="http://schemas.openxmlformats.org/presentationml/2006/ole">
            <p:oleObj spid="_x0000_s119810" name="Документ" r:id="rId3" imgW="5755590" imgH="444111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071538" y="357166"/>
          <a:ext cx="7715304" cy="6320795"/>
        </p:xfrm>
        <a:graphic>
          <a:graphicData uri="http://schemas.openxmlformats.org/presentationml/2006/ole">
            <p:oleObj spid="_x0000_s120834" name="Документ" r:id="rId3" imgW="6226129" imgH="51229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142976" y="263525"/>
          <a:ext cx="7605712" cy="6594475"/>
        </p:xfrm>
        <a:graphic>
          <a:graphicData uri="http://schemas.openxmlformats.org/presentationml/2006/ole">
            <p:oleObj spid="_x0000_s121858" name="Документ" r:id="rId3" imgW="7813647" imgH="67790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142976" y="1142984"/>
          <a:ext cx="7616842" cy="4786346"/>
        </p:xfrm>
        <a:graphic>
          <a:graphicData uri="http://schemas.openxmlformats.org/presentationml/2006/ole">
            <p:oleObj spid="_x0000_s122882" name="Документ" r:id="rId3" imgW="7601809" imgH="47622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077913" y="573088"/>
          <a:ext cx="7812621" cy="5927746"/>
        </p:xfrm>
        <a:graphic>
          <a:graphicData uri="http://schemas.openxmlformats.org/presentationml/2006/ole">
            <p:oleObj spid="_x0000_s123906" name="Документ" r:id="rId3" imgW="7156811" imgH="56367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071538" y="428604"/>
          <a:ext cx="7751762" cy="6143644"/>
        </p:xfrm>
        <a:graphic>
          <a:graphicData uri="http://schemas.openxmlformats.org/presentationml/2006/ole">
            <p:oleObj spid="_x0000_s124930" name="Документ" r:id="rId3" imgW="7205026" imgH="59182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817563" y="457200"/>
          <a:ext cx="7966075" cy="6207125"/>
        </p:xfrm>
        <a:graphic>
          <a:graphicData uri="http://schemas.openxmlformats.org/presentationml/2006/ole">
            <p:oleObj spid="_x0000_s126978" name="Документ" r:id="rId3" imgW="6768437" imgH="52781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42976" y="614861"/>
          <a:ext cx="7643866" cy="6243139"/>
        </p:xfrm>
        <a:graphic>
          <a:graphicData uri="http://schemas.openxmlformats.org/presentationml/2006/ole">
            <p:oleObj spid="_x0000_s45058" name="Документ" r:id="rId3" imgW="5939606" imgH="50149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785786" y="428604"/>
          <a:ext cx="8072494" cy="6075090"/>
        </p:xfrm>
        <a:graphic>
          <a:graphicData uri="http://schemas.openxmlformats.org/presentationml/2006/ole">
            <p:oleObj spid="_x0000_s128002" name="Документ" r:id="rId3" imgW="6917185" imgH="52515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214414" y="1000108"/>
          <a:ext cx="7689850" cy="4710113"/>
        </p:xfrm>
        <a:graphic>
          <a:graphicData uri="http://schemas.openxmlformats.org/presentationml/2006/ole">
            <p:oleObj spid="_x0000_s129026" name="Документ" r:id="rId3" imgW="6293306" imgH="38665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788988" y="430213"/>
          <a:ext cx="7897812" cy="5929312"/>
        </p:xfrm>
        <a:graphic>
          <a:graphicData uri="http://schemas.openxmlformats.org/presentationml/2006/ole">
            <p:oleObj spid="_x0000_s130051" name="Документ" r:id="rId3" imgW="7444952" imgH="55845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071538" y="642918"/>
          <a:ext cx="7860287" cy="5640406"/>
        </p:xfrm>
        <a:graphic>
          <a:graphicData uri="http://schemas.openxmlformats.org/presentationml/2006/ole">
            <p:oleObj spid="_x0000_s131074" name="Документ" r:id="rId3" imgW="6780374" imgH="488177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857224" y="357166"/>
          <a:ext cx="7994679" cy="6239152"/>
        </p:xfrm>
        <a:graphic>
          <a:graphicData uri="http://schemas.openxmlformats.org/presentationml/2006/ole">
            <p:oleObj spid="_x0000_s132098" name="Документ" r:id="rId3" imgW="7134609" imgH="5644283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83689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/>
              <a:t>Лекция 7. 1.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ИНТЕРВАЛЬНОЕ  ОЦЕНИВАНИЕ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071538" y="500042"/>
          <a:ext cx="7772400" cy="5856307"/>
        </p:xfrm>
        <a:graphic>
          <a:graphicData uri="http://schemas.openxmlformats.org/presentationml/2006/ole">
            <p:oleObj spid="_x0000_s133122" name="Документ" r:id="rId3" imgW="5939606" imgH="45008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1142976" y="642918"/>
          <a:ext cx="7551738" cy="5473700"/>
        </p:xfrm>
        <a:graphic>
          <a:graphicData uri="http://schemas.openxmlformats.org/presentationml/2006/ole">
            <p:oleObj spid="_x0000_s134147" name="Документ" r:id="rId3" imgW="6172650" imgH="44836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142976" y="642918"/>
          <a:ext cx="7523162" cy="5416550"/>
        </p:xfrm>
        <a:graphic>
          <a:graphicData uri="http://schemas.openxmlformats.org/presentationml/2006/ole">
            <p:oleObj spid="_x0000_s135170" name="Документ" r:id="rId3" imgW="6314891" imgH="45530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1142976" y="428604"/>
          <a:ext cx="7702550" cy="6013450"/>
        </p:xfrm>
        <a:graphic>
          <a:graphicData uri="http://schemas.openxmlformats.org/presentationml/2006/ole">
            <p:oleObj spid="_x0000_s136194" name="Документ" r:id="rId3" imgW="7466492" imgH="586209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71538" y="714356"/>
          <a:ext cx="7689850" cy="5929354"/>
        </p:xfrm>
        <a:graphic>
          <a:graphicData uri="http://schemas.openxmlformats.org/presentationml/2006/ole">
            <p:oleObj spid="_x0000_s46082" name="Документ" r:id="rId3" imgW="5939606" imgH="463876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071538" y="500042"/>
          <a:ext cx="7772400" cy="5970587"/>
        </p:xfrm>
        <a:graphic>
          <a:graphicData uri="http://schemas.openxmlformats.org/presentationml/2006/ole">
            <p:oleObj spid="_x0000_s137218" name="Документ" r:id="rId3" imgW="6684486" imgH="5140625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83689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/>
              <a:t>Лекция 7.2. 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Проверка статистических гипотез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071538" y="357166"/>
          <a:ext cx="7689850" cy="6178550"/>
        </p:xfrm>
        <a:graphic>
          <a:graphicData uri="http://schemas.openxmlformats.org/presentationml/2006/ole">
            <p:oleObj spid="_x0000_s138242" name="Документ" r:id="rId3" imgW="7249763" imgH="58304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93" name="Object 29"/>
          <p:cNvGraphicFramePr>
            <a:graphicFrameLocks noChangeAspect="1"/>
          </p:cNvGraphicFramePr>
          <p:nvPr/>
        </p:nvGraphicFramePr>
        <p:xfrm>
          <a:off x="1071538" y="785794"/>
          <a:ext cx="7656513" cy="5145087"/>
        </p:xfrm>
        <a:graphic>
          <a:graphicData uri="http://schemas.openxmlformats.org/presentationml/2006/ole">
            <p:oleObj spid="_x0000_s139293" name="Документ" r:id="rId3" imgW="6151619" imgH="41318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996950" y="573088"/>
          <a:ext cx="7932768" cy="5943100"/>
        </p:xfrm>
        <a:graphic>
          <a:graphicData uri="http://schemas.openxmlformats.org/presentationml/2006/ole">
            <p:oleObj spid="_x0000_s178177" name="Документ" r:id="rId3" imgW="6971528" imgH="52165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1071538" y="428604"/>
          <a:ext cx="7710488" cy="6099175"/>
        </p:xfrm>
        <a:graphic>
          <a:graphicData uri="http://schemas.openxmlformats.org/presentationml/2006/ole">
            <p:oleObj spid="_x0000_s177153" name="Документ" r:id="rId3" imgW="6342175" imgH="50200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1071538" y="285728"/>
          <a:ext cx="7778750" cy="6345237"/>
        </p:xfrm>
        <a:graphic>
          <a:graphicData uri="http://schemas.openxmlformats.org/presentationml/2006/ole">
            <p:oleObj spid="_x0000_s176129" name="Документ" r:id="rId3" imgW="5542711" imgH="4521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5" name="Object 1"/>
          <p:cNvGraphicFramePr>
            <a:graphicFrameLocks noChangeAspect="1"/>
          </p:cNvGraphicFramePr>
          <p:nvPr/>
        </p:nvGraphicFramePr>
        <p:xfrm>
          <a:off x="1142976" y="500042"/>
          <a:ext cx="7786742" cy="3038492"/>
        </p:xfrm>
        <a:graphic>
          <a:graphicData uri="http://schemas.openxmlformats.org/presentationml/2006/ole">
            <p:oleObj spid="_x0000_s175105" name="Документ" r:id="rId3" imgW="5939606" imgH="2325684" progId="Word.Document.12">
              <p:embed/>
            </p:oleObj>
          </a:graphicData>
        </a:graphic>
      </p:graphicFrame>
      <p:graphicFrame>
        <p:nvGraphicFramePr>
          <p:cNvPr id="175173" name="Object 69"/>
          <p:cNvGraphicFramePr>
            <a:graphicFrameLocks noChangeAspect="1"/>
          </p:cNvGraphicFramePr>
          <p:nvPr/>
        </p:nvGraphicFramePr>
        <p:xfrm>
          <a:off x="1500166" y="2780978"/>
          <a:ext cx="7643834" cy="4333754"/>
        </p:xfrm>
        <a:graphic>
          <a:graphicData uri="http://schemas.openxmlformats.org/presentationml/2006/ole">
            <p:oleObj spid="_x0000_s175173" name="Документ" r:id="rId4" imgW="5939606" imgH="33672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1" name="Object 1"/>
          <p:cNvGraphicFramePr>
            <a:graphicFrameLocks noChangeAspect="1"/>
          </p:cNvGraphicFramePr>
          <p:nvPr/>
        </p:nvGraphicFramePr>
        <p:xfrm>
          <a:off x="785786" y="341384"/>
          <a:ext cx="7989889" cy="6224774"/>
        </p:xfrm>
        <a:graphic>
          <a:graphicData uri="http://schemas.openxmlformats.org/presentationml/2006/ole">
            <p:oleObj spid="_x0000_s174081" name="Документ" r:id="rId3" imgW="8705548" imgH="67790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1071538" y="785794"/>
          <a:ext cx="7627938" cy="5172075"/>
        </p:xfrm>
        <a:graphic>
          <a:graphicData uri="http://schemas.openxmlformats.org/presentationml/2006/ole">
            <p:oleObj spid="_x0000_s173058" name="Документ" r:id="rId3" imgW="6822523" imgH="46402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71538" y="785794"/>
          <a:ext cx="7800975" cy="5072098"/>
        </p:xfrm>
        <a:graphic>
          <a:graphicData uri="http://schemas.openxmlformats.org/presentationml/2006/ole">
            <p:oleObj spid="_x0000_s47106" name="Документ" r:id="rId3" imgW="5923048" imgH="4114228" progId="Word.Document.12">
              <p:embed/>
            </p:oleObj>
          </a:graphicData>
        </a:graphic>
      </p:graphicFrame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1071538" y="785794"/>
          <a:ext cx="7764463" cy="5322888"/>
        </p:xfrm>
        <a:graphic>
          <a:graphicData uri="http://schemas.openxmlformats.org/presentationml/2006/ole">
            <p:oleObj spid="_x0000_s172033" name="Документ" r:id="rId3" imgW="7240096" imgH="49573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1071538" y="500042"/>
          <a:ext cx="7820025" cy="6005513"/>
        </p:xfrm>
        <a:graphic>
          <a:graphicData uri="http://schemas.openxmlformats.org/presentationml/2006/ole">
            <p:oleObj spid="_x0000_s171010" name="Документ" r:id="rId3" imgW="7286240" imgH="55971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928662" y="357166"/>
          <a:ext cx="7859713" cy="6303963"/>
        </p:xfrm>
        <a:graphic>
          <a:graphicData uri="http://schemas.openxmlformats.org/presentationml/2006/ole">
            <p:oleObj spid="_x0000_s169986" name="Документ" r:id="rId3" imgW="7511429" imgH="60323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860425" y="423862"/>
          <a:ext cx="8026619" cy="5934095"/>
        </p:xfrm>
        <a:graphic>
          <a:graphicData uri="http://schemas.openxmlformats.org/presentationml/2006/ole">
            <p:oleObj spid="_x0000_s168961" name="Документ" r:id="rId3" imgW="6647310" imgH="50545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559594" y="815975"/>
          <a:ext cx="8024812" cy="5226050"/>
        </p:xfrm>
        <a:graphic>
          <a:graphicData uri="http://schemas.openxmlformats.org/presentationml/2006/ole">
            <p:oleObj spid="_x0000_s167939" name="Документ" r:id="rId3" imgW="6238728" imgH="367969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3" name="Object 1"/>
          <p:cNvGraphicFramePr>
            <a:graphicFrameLocks noChangeAspect="1"/>
          </p:cNvGraphicFramePr>
          <p:nvPr/>
        </p:nvGraphicFramePr>
        <p:xfrm>
          <a:off x="1071538" y="500042"/>
          <a:ext cx="7559675" cy="5854700"/>
        </p:xfrm>
        <a:graphic>
          <a:graphicData uri="http://schemas.openxmlformats.org/presentationml/2006/ole">
            <p:oleObj spid="_x0000_s166913" name="Документ" r:id="rId3" imgW="6583966" imgH="51075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89" name="Object 1"/>
          <p:cNvGraphicFramePr>
            <a:graphicFrameLocks noChangeAspect="1"/>
          </p:cNvGraphicFramePr>
          <p:nvPr/>
        </p:nvGraphicFramePr>
        <p:xfrm>
          <a:off x="1142976" y="357166"/>
          <a:ext cx="7708929" cy="6175653"/>
        </p:xfrm>
        <a:graphic>
          <a:graphicData uri="http://schemas.openxmlformats.org/presentationml/2006/ole">
            <p:oleObj spid="_x0000_s165889" name="Документ" r:id="rId3" imgW="6796243" imgH="54387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5" name="Object 1"/>
          <p:cNvGraphicFramePr>
            <a:graphicFrameLocks noChangeAspect="1"/>
          </p:cNvGraphicFramePr>
          <p:nvPr/>
        </p:nvGraphicFramePr>
        <p:xfrm>
          <a:off x="1077913" y="341313"/>
          <a:ext cx="7778750" cy="6510337"/>
        </p:xfrm>
        <a:graphic>
          <a:graphicData uri="http://schemas.openxmlformats.org/presentationml/2006/ole">
            <p:oleObj spid="_x0000_s164865" name="Документ" r:id="rId3" imgW="6764028" imgH="5552479" progId="Word.Document.12">
              <p:embed/>
            </p:oleObj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rot="5400000">
            <a:off x="-2644008" y="3429000"/>
            <a:ext cx="6858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286404" y="3429000"/>
            <a:ext cx="6858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57356" y="2383689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/>
              <a:t>Лекция 8</a:t>
            </a:r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Элементы дисперсионного анализа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1071538" y="357166"/>
          <a:ext cx="7820025" cy="6276975"/>
        </p:xfrm>
        <a:graphic>
          <a:graphicData uri="http://schemas.openxmlformats.org/presentationml/2006/ole">
            <p:oleObj spid="_x0000_s162817" name="Документ" r:id="rId3" imgW="6567282" imgH="555319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383689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Лекция 2. </a:t>
            </a:r>
            <a:endParaRPr lang="ru-RU" sz="2400" b="1" cap="all" dirty="0" smtClean="0"/>
          </a:p>
          <a:p>
            <a:pPr algn="ctr"/>
            <a:r>
              <a:rPr lang="ru-RU" sz="2400" b="1" i="1" cap="all" dirty="0" smtClean="0">
                <a:solidFill>
                  <a:schemeClr val="accent2">
                    <a:lumMod val="75000"/>
                  </a:schemeClr>
                </a:solidFill>
              </a:rPr>
              <a:t>Оценки </a:t>
            </a:r>
            <a:r>
              <a:rPr lang="ru-RU" sz="2400" b="1" i="1" cap="all" dirty="0">
                <a:solidFill>
                  <a:schemeClr val="accent2">
                    <a:lumMod val="75000"/>
                  </a:schemeClr>
                </a:solidFill>
              </a:rPr>
              <a:t>и их свойства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1142976" y="214290"/>
          <a:ext cx="7637491" cy="6414382"/>
        </p:xfrm>
        <a:graphic>
          <a:graphicData uri="http://schemas.openxmlformats.org/presentationml/2006/ole">
            <p:oleObj spid="_x0000_s161793" name="Документ" r:id="rId3" imgW="6232802" imgH="526626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1214413" y="500042"/>
          <a:ext cx="7534795" cy="5715040"/>
        </p:xfrm>
        <a:graphic>
          <a:graphicData uri="http://schemas.openxmlformats.org/presentationml/2006/ole">
            <p:oleObj spid="_x0000_s160769" name="Документ" r:id="rId3" imgW="5794184" imgH="44980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5" name="Object 1"/>
          <p:cNvGraphicFramePr>
            <a:graphicFrameLocks noChangeAspect="1"/>
          </p:cNvGraphicFramePr>
          <p:nvPr/>
        </p:nvGraphicFramePr>
        <p:xfrm>
          <a:off x="1214414" y="571480"/>
          <a:ext cx="7547285" cy="5786478"/>
        </p:xfrm>
        <a:graphic>
          <a:graphicData uri="http://schemas.openxmlformats.org/presentationml/2006/ole">
            <p:oleObj spid="_x0000_s159745" name="Документ" r:id="rId3" imgW="6498977" imgH="50293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1077913" y="219075"/>
          <a:ext cx="7766050" cy="6332538"/>
        </p:xfrm>
        <a:graphic>
          <a:graphicData uri="http://schemas.openxmlformats.org/presentationml/2006/ole">
            <p:oleObj spid="_x0000_s157697" name="Документ" r:id="rId3" imgW="5410701" imgH="44252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1071538" y="357166"/>
          <a:ext cx="7791450" cy="6223000"/>
        </p:xfrm>
        <a:graphic>
          <a:graphicData uri="http://schemas.openxmlformats.org/presentationml/2006/ole">
            <p:oleObj spid="_x0000_s156673" name="Документ" r:id="rId3" imgW="6907486" imgH="5501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1146175" y="573088"/>
          <a:ext cx="7686956" cy="5713432"/>
        </p:xfrm>
        <a:graphic>
          <a:graphicData uri="http://schemas.openxmlformats.org/presentationml/2006/ole">
            <p:oleObj spid="_x0000_s155649" name="Документ" r:id="rId3" imgW="6435977" imgH="50977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5" name="Object 1"/>
          <p:cNvGraphicFramePr>
            <a:graphicFrameLocks noChangeAspect="1"/>
          </p:cNvGraphicFramePr>
          <p:nvPr/>
        </p:nvGraphicFramePr>
        <p:xfrm>
          <a:off x="1146174" y="423862"/>
          <a:ext cx="7623623" cy="5719781"/>
        </p:xfrm>
        <a:graphic>
          <a:graphicData uri="http://schemas.openxmlformats.org/presentationml/2006/ole">
            <p:oleObj spid="_x0000_s154625" name="Документ" r:id="rId3" imgW="6066670" imgH="478277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1142976" y="571480"/>
          <a:ext cx="7464425" cy="5716608"/>
        </p:xfrm>
        <a:graphic>
          <a:graphicData uri="http://schemas.openxmlformats.org/presentationml/2006/ole">
            <p:oleObj spid="_x0000_s153601" name="Документ" r:id="rId3" imgW="6250477" imgH="49652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7" name="Object 1"/>
          <p:cNvGraphicFramePr>
            <a:graphicFrameLocks noChangeAspect="1"/>
          </p:cNvGraphicFramePr>
          <p:nvPr/>
        </p:nvGraphicFramePr>
        <p:xfrm>
          <a:off x="1146175" y="504825"/>
          <a:ext cx="7573963" cy="5691188"/>
        </p:xfrm>
        <a:graphic>
          <a:graphicData uri="http://schemas.openxmlformats.org/presentationml/2006/ole">
            <p:oleObj spid="_x0000_s152577" name="Документ" r:id="rId3" imgW="6796243" imgH="509382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1142976" y="1357298"/>
          <a:ext cx="7397750" cy="3725863"/>
        </p:xfrm>
        <a:graphic>
          <a:graphicData uri="http://schemas.openxmlformats.org/presentationml/2006/ole">
            <p:oleObj spid="_x0000_s151554" name="Документ" r:id="rId3" imgW="5773727" imgH="2920785" progId="Word.Document.12">
              <p:embed/>
            </p:oleObj>
          </a:graphicData>
        </a:graphic>
      </p:graphicFrame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0" y="6286520"/>
            <a:ext cx="1142976" cy="42860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Содержание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00100" y="571480"/>
          <a:ext cx="7751763" cy="5429288"/>
        </p:xfrm>
        <a:graphic>
          <a:graphicData uri="http://schemas.openxmlformats.org/presentationml/2006/ole">
            <p:oleObj spid="_x0000_s19458" name="Документ" r:id="rId3" imgW="6229916" imgH="42427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</TotalTime>
  <Words>139</Words>
  <Application>Microsoft Office PowerPoint</Application>
  <PresentationFormat>Экран (4:3)</PresentationFormat>
  <Paragraphs>53</Paragraphs>
  <Slides>89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1" baseType="lpstr">
      <vt:lpstr>Солнцестояние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Морозова</dc:creator>
  <cp:lastModifiedBy>Морозова</cp:lastModifiedBy>
  <cp:revision>116</cp:revision>
  <dcterms:created xsi:type="dcterms:W3CDTF">2008-09-24T08:37:27Z</dcterms:created>
  <dcterms:modified xsi:type="dcterms:W3CDTF">2008-10-03T19:17:45Z</dcterms:modified>
</cp:coreProperties>
</file>