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67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omb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6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0777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Необходимое условие перемножения двух напряжений – наличие нелинейного элемента.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Дифференциальный усилитель – базовая схема аналоговых перемножителей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</a:rPr>
              <a:t>Пусть </a:t>
            </a:r>
            <a:r>
              <a:rPr lang="en-US" dirty="0" smtClean="0">
                <a:solidFill>
                  <a:schemeClr val="bg1"/>
                </a:solidFill>
              </a:rPr>
              <a:t>      - </a:t>
            </a:r>
            <a:r>
              <a:rPr lang="ru-RU" dirty="0" smtClean="0">
                <a:solidFill>
                  <a:schemeClr val="bg1"/>
                </a:solidFill>
              </a:rPr>
              <a:t>напряжение между входами ВХ1 и ВХ2, т.е.                                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напряжение, подаваемое через конденсатор на базу транзистора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Схемотехника аналоговых перемножителей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786050" y="2571744"/>
          <a:ext cx="2609850" cy="2514600"/>
        </p:xfrm>
        <a:graphic>
          <a:graphicData uri="http://schemas.openxmlformats.org/presentationml/2006/ole">
            <p:oleObj spid="_x0000_s1025" name="Visio" r:id="rId3" imgW="4447642" imgH="3330204" progId="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8596" y="5143512"/>
            <a:ext cx="87154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1. Схема дифференциального усилительного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каскада на биполярных транзисторах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00166" y="5500702"/>
          <a:ext cx="357190" cy="404815"/>
        </p:xfrm>
        <a:graphic>
          <a:graphicData uri="http://schemas.openxmlformats.org/presentationml/2006/ole">
            <p:oleObj spid="_x0000_s1029" name="Формула" r:id="rId4" imgW="190440" imgH="2156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715140" y="5572140"/>
          <a:ext cx="1571636" cy="357190"/>
        </p:xfrm>
        <a:graphic>
          <a:graphicData uri="http://schemas.openxmlformats.org/presentationml/2006/ole">
            <p:oleObj spid="_x0000_s1031" name="Формула" r:id="rId5" imgW="1117440" imgH="2538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00034" y="5929330"/>
          <a:ext cx="346076" cy="367706"/>
        </p:xfrm>
        <a:graphic>
          <a:graphicData uri="http://schemas.openxmlformats.org/presentationml/2006/ole">
            <p:oleObj spid="_x0000_s1034" name="Формула" r:id="rId6" imgW="203040" imgH="21564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8286776" y="5857892"/>
          <a:ext cx="285752" cy="428628"/>
        </p:xfrm>
        <a:graphic>
          <a:graphicData uri="http://schemas.openxmlformats.org/presentationml/2006/ole">
            <p:oleObj spid="_x0000_s1036" name="Формула" r:id="rId7" imgW="152280" imgH="228600" progId="Equation.3">
              <p:embed/>
            </p:oleObj>
          </a:graphicData>
        </a:graphic>
      </p:graphicFrame>
    </p:spTree>
  </p:cSld>
  <p:clrMapOvr>
    <a:masterClrMapping/>
  </p:clrMapOvr>
  <p:transition advTm="5000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3571876"/>
            <a:ext cx="7651312" cy="428628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Рис.2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14744" y="2071678"/>
            <a:ext cx="1500198" cy="137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Текст 1"/>
          <p:cNvSpPr txBox="1">
            <a:spLocks/>
          </p:cNvSpPr>
          <p:nvPr/>
        </p:nvSpPr>
        <p:spPr>
          <a:xfrm>
            <a:off x="785786" y="785794"/>
            <a:ext cx="8079940" cy="977486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 теореме 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би</a:t>
            </a:r>
            <a:r>
              <a:rPr lang="ru-RU" sz="20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екции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эквивалентная схема для расчета дифференциального усилительного каскада представлена на рис.2.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285852" y="3968883"/>
          <a:ext cx="6732182" cy="2317636"/>
        </p:xfrm>
        <a:graphic>
          <a:graphicData uri="http://schemas.openxmlformats.org/presentationml/2006/ole">
            <p:oleObj spid="_x0000_s15366" name="Формула" r:id="rId4" imgW="3873240" imgH="1333440" progId="Equation.3">
              <p:embed/>
            </p:oleObj>
          </a:graphicData>
        </a:graphic>
      </p:graphicFrame>
    </p:spTree>
  </p:cSld>
  <p:clrMapOvr>
    <a:masterClrMapping/>
  </p:clrMapOvr>
  <p:transition advTm="5000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42910" y="4357694"/>
            <a:ext cx="8286808" cy="97748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условии идентичности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K1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=R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K2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=I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=U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/R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сигналы, пропорциональные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выходном сигнале отсутствуют.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428604"/>
            <a:ext cx="8156448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Устранение напряжения, пропорционального 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U1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6386" name="Формула" r:id="rId3" imgW="914400" imgH="21564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286116" y="5357826"/>
          <a:ext cx="2437296" cy="931102"/>
        </p:xfrm>
        <a:graphic>
          <a:graphicData uri="http://schemas.openxmlformats.org/presentationml/2006/ole">
            <p:oleObj spid="_x0000_s16387" name="Формула" r:id="rId4" imgW="1130040" imgH="431640" progId="Equation.3">
              <p:embed/>
            </p:oleObj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214546" y="1071546"/>
          <a:ext cx="4371975" cy="2647950"/>
        </p:xfrm>
        <a:graphic>
          <a:graphicData uri="http://schemas.openxmlformats.org/presentationml/2006/ole">
            <p:oleObj spid="_x0000_s16388" name="Visio" r:id="rId5" imgW="4369160" imgH="2647815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00496" y="3857628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Рис.3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142976" y="2214554"/>
            <a:ext cx="4286280" cy="50006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Рис.4 Схема преобразователя напряжение-ток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12064"/>
            <a:ext cx="8363316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Преобразователь напряжение-ток, ток-напряжение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92178" y="3643314"/>
          <a:ext cx="3689746" cy="2505079"/>
        </p:xfrm>
        <a:graphic>
          <a:graphicData uri="http://schemas.openxmlformats.org/presentationml/2006/ole">
            <p:oleObj spid="_x0000_s20482" name="Visio" r:id="rId3" imgW="6460951" imgH="2909381" progId="">
              <p:embed/>
            </p:oleObj>
          </a:graphicData>
        </a:graphic>
      </p:graphicFrame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00694" y="1142984"/>
            <a:ext cx="3071834" cy="3721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Текст 1"/>
          <p:cNvSpPr txBox="1">
            <a:spLocks/>
          </p:cNvSpPr>
          <p:nvPr/>
        </p:nvSpPr>
        <p:spPr>
          <a:xfrm>
            <a:off x="4000496" y="5429264"/>
            <a:ext cx="4286280" cy="500066"/>
          </a:xfrm>
          <a:prstGeom prst="rect">
            <a:avLst/>
          </a:prstGeom>
        </p:spPr>
        <p:txBody>
          <a:bodyPr vert="horz" lIns="82296" tIns="45720" bIns="0" anchor="t">
            <a:normAutofit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Рис.5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Схема преобразователя ток-напряжение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Эквивалентные схемы для расчета преобразователя ток в напряжение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3108" y="1428736"/>
            <a:ext cx="4786346" cy="141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43108" y="2857496"/>
            <a:ext cx="475400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14348" y="4857760"/>
            <a:ext cx="807246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Эквивалентные схемы для расчета преобразователя напряжения в ток методом наложений(суперпозиций).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интегрального аналогового перемножителя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28794" y="1357298"/>
            <a:ext cx="5660611" cy="402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000232" y="5572140"/>
            <a:ext cx="521497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АП напряжений.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3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523</TotalTime>
  <Words>150</Words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Метро</vt:lpstr>
      <vt:lpstr>Visio</vt:lpstr>
      <vt:lpstr>Формула</vt:lpstr>
      <vt:lpstr>Лекция 6</vt:lpstr>
      <vt:lpstr>Схемотехника аналоговых перемножителей</vt:lpstr>
      <vt:lpstr>Слайд 3</vt:lpstr>
      <vt:lpstr>Устранение напряжения, пропорционального U1</vt:lpstr>
      <vt:lpstr>Преобразователь напряжение-ток, ток-напряжение </vt:lpstr>
      <vt:lpstr>Эквивалентные схемы для расчета преобразователя ток в напряжение </vt:lpstr>
      <vt:lpstr>Схема интегрального аналогового перемножителя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Маринка</dc:creator>
  <cp:lastModifiedBy>Educate</cp:lastModifiedBy>
  <cp:revision>57</cp:revision>
  <dcterms:created xsi:type="dcterms:W3CDTF">2008-08-26T13:32:04Z</dcterms:created>
  <dcterms:modified xsi:type="dcterms:W3CDTF">2008-09-10T12:18:25Z</dcterms:modified>
</cp:coreProperties>
</file>