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6" Type="http://schemas.openxmlformats.org/officeDocument/2006/relationships/image" Target="../media/image10.w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emf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emf"/><Relationship Id="rId5" Type="http://schemas.openxmlformats.org/officeDocument/2006/relationships/image" Target="../media/image28.emf"/><Relationship Id="rId4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Tm="5000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Tm="5000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Tm="5000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Tm="5000">
    <p:randomBar dir="vert"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Лекция 5</a:t>
            </a:r>
            <a:endParaRPr lang="ru-RU" sz="48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14348" y="1643050"/>
            <a:ext cx="7865626" cy="57150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Каскад  с ОЭ и его эквивалентная схема на высоких частотах.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428604"/>
            <a:ext cx="8156448" cy="920116"/>
          </a:xfrm>
        </p:spPr>
        <p:txBody>
          <a:bodyPr/>
          <a:lstStyle/>
          <a:p>
            <a:pPr algn="ctr"/>
            <a:r>
              <a:rPr lang="ru-RU" sz="2800" b="1" u="sng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Способы расширения частотного диапазона усилителей</a:t>
            </a:r>
            <a:endParaRPr lang="ru-RU" sz="2800" b="1" u="sng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142976" y="2285992"/>
          <a:ext cx="3206750" cy="2357437"/>
        </p:xfrm>
        <a:graphic>
          <a:graphicData uri="http://schemas.openxmlformats.org/presentationml/2006/ole">
            <p:oleObj spid="_x0000_s1026" name="Visio" r:id="rId3" imgW="4971477" imgH="2834802" progId="Visio.Drawing.11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3857620" y="2357430"/>
          <a:ext cx="3892550" cy="2286000"/>
        </p:xfrm>
        <a:graphic>
          <a:graphicData uri="http://schemas.openxmlformats.org/presentationml/2006/ole">
            <p:oleObj spid="_x0000_s1027" name="Visio" r:id="rId4" imgW="4692032" imgH="2551349" progId="Visio.Drawing.11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1214414" y="4857760"/>
          <a:ext cx="5644925" cy="1214446"/>
        </p:xfrm>
        <a:graphic>
          <a:graphicData uri="http://schemas.openxmlformats.org/presentationml/2006/ole">
            <p:oleObj spid="_x0000_s1029" name="Формула" r:id="rId5" imgW="3187440" imgH="685800" progId="Equation.3">
              <p:embed/>
            </p:oleObj>
          </a:graphicData>
        </a:graphic>
      </p:graphicFrame>
    </p:spTree>
  </p:cSld>
  <p:clrMapOvr>
    <a:masterClrMapping/>
  </p:clrMapOvr>
  <p:transition advTm="5000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214414" y="4000504"/>
            <a:ext cx="2003272" cy="357190"/>
          </a:xfrm>
        </p:spPr>
        <p:txBody>
          <a:bodyPr>
            <a:normAutofit fontScale="92500"/>
          </a:bodyPr>
          <a:lstStyle/>
          <a:p>
            <a:pPr lvl="0" algn="ctr"/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Нейтрализация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</a:t>
            </a:r>
            <a:r>
              <a:rPr lang="ru-RU" sz="1600" b="1" baseline="-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кб</a:t>
            </a:r>
            <a:endParaRPr lang="ru-RU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ru-RU" sz="40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Способы уменьшения влияния </a:t>
            </a:r>
            <a:r>
              <a:rPr lang="ru-RU" sz="40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lang="ru-RU" sz="4000" b="1" u="sng" baseline="-30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кб</a:t>
            </a:r>
            <a:r>
              <a:rPr lang="ru-RU" sz="40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0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000" b="1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000100" y="1357298"/>
            <a:ext cx="26432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Составной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транзистор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428992" y="1357298"/>
            <a:ext cx="24288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Каскодная схема: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295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12"/>
          <p:cNvGraphicFramePr>
            <a:graphicFrameLocks noChangeAspect="1"/>
          </p:cNvGraphicFramePr>
          <p:nvPr/>
        </p:nvGraphicFramePr>
        <p:xfrm>
          <a:off x="428596" y="1643050"/>
          <a:ext cx="3692525" cy="2714625"/>
        </p:xfrm>
        <a:graphic>
          <a:graphicData uri="http://schemas.openxmlformats.org/presentationml/2006/ole">
            <p:oleObj spid="_x0000_s15372" name="Visio" r:id="rId3" imgW="4971477" imgH="2834802" progId="Visio.Drawing.11">
              <p:embed/>
            </p:oleObj>
          </a:graphicData>
        </a:graphic>
      </p:graphicFrame>
      <p:graphicFrame>
        <p:nvGraphicFramePr>
          <p:cNvPr id="18" name="Object 12"/>
          <p:cNvGraphicFramePr>
            <a:graphicFrameLocks noChangeAspect="1"/>
          </p:cNvGraphicFramePr>
          <p:nvPr/>
        </p:nvGraphicFramePr>
        <p:xfrm>
          <a:off x="2857488" y="1571612"/>
          <a:ext cx="3692525" cy="2714625"/>
        </p:xfrm>
        <a:graphic>
          <a:graphicData uri="http://schemas.openxmlformats.org/presentationml/2006/ole">
            <p:oleObj spid="_x0000_s15373" name="Visio" r:id="rId4" imgW="4971477" imgH="2834802" progId="Visio.Drawing.11">
              <p:embed/>
            </p:oleObj>
          </a:graphicData>
        </a:graphic>
      </p:graphicFrame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6072198" y="1357298"/>
            <a:ext cx="24288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Каскад ОК-ОЭ: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Object 12"/>
          <p:cNvGraphicFramePr>
            <a:graphicFrameLocks noChangeAspect="1"/>
          </p:cNvGraphicFramePr>
          <p:nvPr/>
        </p:nvGraphicFramePr>
        <p:xfrm>
          <a:off x="5451475" y="1785926"/>
          <a:ext cx="3692525" cy="2714625"/>
        </p:xfrm>
        <a:graphic>
          <a:graphicData uri="http://schemas.openxmlformats.org/presentationml/2006/ole">
            <p:oleObj spid="_x0000_s15376" name="Visio" r:id="rId5" imgW="4971477" imgH="2834802" progId="Visio.Drawing.11">
              <p:embed/>
            </p:oleObj>
          </a:graphicData>
        </a:graphic>
      </p:graphicFrame>
      <p:graphicFrame>
        <p:nvGraphicFramePr>
          <p:cNvPr id="15377" name="Object 17"/>
          <p:cNvGraphicFramePr>
            <a:graphicFrameLocks noChangeAspect="1"/>
          </p:cNvGraphicFramePr>
          <p:nvPr/>
        </p:nvGraphicFramePr>
        <p:xfrm>
          <a:off x="285720" y="4143375"/>
          <a:ext cx="3692525" cy="2714625"/>
        </p:xfrm>
        <a:graphic>
          <a:graphicData uri="http://schemas.openxmlformats.org/presentationml/2006/ole">
            <p:oleObj spid="_x0000_s15377" name="Visio" r:id="rId6" imgW="4971477" imgH="2834802" progId="Visio.Drawing.11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4143372" y="4143380"/>
            <a:ext cx="44592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Сочетание составного транзистора и каскода: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378" name="Object 12"/>
          <p:cNvGraphicFramePr>
            <a:graphicFrameLocks noChangeAspect="1"/>
          </p:cNvGraphicFramePr>
          <p:nvPr/>
        </p:nvGraphicFramePr>
        <p:xfrm>
          <a:off x="4500562" y="4286256"/>
          <a:ext cx="1955815" cy="2244341"/>
        </p:xfrm>
        <a:graphic>
          <a:graphicData uri="http://schemas.openxmlformats.org/presentationml/2006/ole">
            <p:oleObj spid="_x0000_s15378" name="Visio" r:id="rId7" imgW="2952244" imgH="2244387" progId="Visio.Drawing.11">
              <p:embed/>
            </p:oleObj>
          </a:graphicData>
        </a:graphic>
      </p:graphicFrame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6429388" y="5286388"/>
          <a:ext cx="928694" cy="478418"/>
        </p:xfrm>
        <a:graphic>
          <a:graphicData uri="http://schemas.openxmlformats.org/presentationml/2006/ole">
            <p:oleObj spid="_x0000_s15379" name="Формула" r:id="rId8" imgW="838080" imgH="431640" progId="Equation.3">
              <p:embed/>
            </p:oleObj>
          </a:graphicData>
        </a:graphic>
      </p:graphicFrame>
    </p:spTree>
  </p:cSld>
  <p:clrMapOvr>
    <a:masterClrMapping/>
  </p:clrMapOvr>
  <p:transition advTm="5000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00034" y="2928934"/>
            <a:ext cx="3357586" cy="57713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Отрицательная последовательная обратная связь по току: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06902" y="285728"/>
            <a:ext cx="8156448" cy="1003576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Использование местных ОС.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785786" y="3643314"/>
            <a:ext cx="30003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Усилитель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напряжения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0" y="447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0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0" y="447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0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19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22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3" name="Rectangle 39"/>
          <p:cNvSpPr>
            <a:spLocks noChangeArrowheads="1"/>
          </p:cNvSpPr>
          <p:nvPr/>
        </p:nvSpPr>
        <p:spPr bwMode="auto">
          <a:xfrm>
            <a:off x="0" y="200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4" name="Rectangle 40"/>
          <p:cNvSpPr>
            <a:spLocks noChangeArrowheads="1"/>
          </p:cNvSpPr>
          <p:nvPr/>
        </p:nvSpPr>
        <p:spPr bwMode="auto">
          <a:xfrm>
            <a:off x="0" y="619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Текст 1"/>
          <p:cNvSpPr txBox="1">
            <a:spLocks/>
          </p:cNvSpPr>
          <p:nvPr/>
        </p:nvSpPr>
        <p:spPr>
          <a:xfrm>
            <a:off x="3786182" y="3929066"/>
            <a:ext cx="5075106" cy="2714644"/>
          </a:xfrm>
          <a:prstGeom prst="rect">
            <a:avLst/>
          </a:prstGeom>
        </p:spPr>
        <p:txBody>
          <a:bodyPr vert="horz" lIns="82296" tIns="45720" bIns="0" anchor="t">
            <a:normAutofit/>
          </a:bodyPr>
          <a:lstStyle/>
          <a:p>
            <a:pPr marL="54864" lvl="0">
              <a:spcBef>
                <a:spcPts val="700"/>
              </a:spcBef>
              <a:buClr>
                <a:schemeClr val="tx2"/>
              </a:buClr>
              <a:buSzPct val="95000"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427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" name="Текст 1"/>
          <p:cNvSpPr txBox="1">
            <a:spLocks/>
          </p:cNvSpPr>
          <p:nvPr/>
        </p:nvSpPr>
        <p:spPr>
          <a:xfrm>
            <a:off x="4286248" y="3000372"/>
            <a:ext cx="3357586" cy="577130"/>
          </a:xfrm>
          <a:prstGeom prst="rect">
            <a:avLst/>
          </a:prstGeom>
        </p:spPr>
        <p:txBody>
          <a:bodyPr vert="horz" lIns="82296" tIns="45720" bIns="0" anchor="t">
            <a:normAutofit fontScale="85000" lnSpcReduction="10000"/>
          </a:bodyPr>
          <a:lstStyle/>
          <a:p>
            <a:pPr marL="54864" marR="0" lvl="0" indent="0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Отрицательная параллельная обратная связь по напряжению:</a:t>
            </a: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643438" y="3714752"/>
            <a:ext cx="24288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Усилитель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тока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500034" y="6072206"/>
            <a:ext cx="30003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Используется последовательно-параллельная ОС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4500562" y="6143644"/>
            <a:ext cx="30003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Используется параллельно-последовательная ОС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" name="Объект 30"/>
          <p:cNvGraphicFramePr>
            <a:graphicFrameLocks noChangeAspect="1"/>
          </p:cNvGraphicFramePr>
          <p:nvPr/>
        </p:nvGraphicFramePr>
        <p:xfrm>
          <a:off x="2571736" y="5214950"/>
          <a:ext cx="1000132" cy="590242"/>
        </p:xfrm>
        <a:graphic>
          <a:graphicData uri="http://schemas.openxmlformats.org/presentationml/2006/ole">
            <p:oleObj spid="_x0000_s16386" name="Формула" r:id="rId3" imgW="774360" imgH="45720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992938" y="5286375"/>
          <a:ext cx="966787" cy="590550"/>
        </p:xfrm>
        <a:graphic>
          <a:graphicData uri="http://schemas.openxmlformats.org/presentationml/2006/ole">
            <p:oleObj spid="_x0000_s16387" name="Формула" r:id="rId4" imgW="749160" imgH="457200" progId="Equation.3">
              <p:embed/>
            </p:oleObj>
          </a:graphicData>
        </a:graphic>
      </p:graphicFrame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000100" y="1071545"/>
          <a:ext cx="1357322" cy="1905013"/>
        </p:xfrm>
        <a:graphic>
          <a:graphicData uri="http://schemas.openxmlformats.org/presentationml/2006/ole">
            <p:oleObj spid="_x0000_s16388" name="Visio" r:id="rId5" imgW="1290680" imgH="2024434" progId="Visio.Drawing.11">
              <p:embed/>
            </p:oleObj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5072066" y="1000108"/>
          <a:ext cx="1651000" cy="1905000"/>
        </p:xfrm>
        <a:graphic>
          <a:graphicData uri="http://schemas.openxmlformats.org/presentationml/2006/ole">
            <p:oleObj spid="_x0000_s16390" name="Visio" r:id="rId6" imgW="1601684" imgH="2024434" progId="Visio.Drawing.11">
              <p:embed/>
            </p:oleObj>
          </a:graphicData>
        </a:graphic>
      </p:graphicFrame>
      <p:graphicFrame>
        <p:nvGraphicFramePr>
          <p:cNvPr id="32" name="Object 6"/>
          <p:cNvGraphicFramePr>
            <a:graphicFrameLocks noChangeAspect="1"/>
          </p:cNvGraphicFramePr>
          <p:nvPr/>
        </p:nvGraphicFramePr>
        <p:xfrm>
          <a:off x="673100" y="4140200"/>
          <a:ext cx="1981200" cy="1905000"/>
        </p:xfrm>
        <a:graphic>
          <a:graphicData uri="http://schemas.openxmlformats.org/presentationml/2006/ole">
            <p:oleObj spid="_x0000_s16391" name="Visio" r:id="rId7" imgW="1953148" imgH="2024434" progId="Visio.Drawing.11">
              <p:embed/>
            </p:oleObj>
          </a:graphicData>
        </a:graphic>
      </p:graphicFrame>
      <p:graphicFrame>
        <p:nvGraphicFramePr>
          <p:cNvPr id="16392" name="Object 6"/>
          <p:cNvGraphicFramePr>
            <a:graphicFrameLocks noChangeAspect="1"/>
          </p:cNvGraphicFramePr>
          <p:nvPr/>
        </p:nvGraphicFramePr>
        <p:xfrm>
          <a:off x="4313238" y="4213225"/>
          <a:ext cx="2384425" cy="1903413"/>
        </p:xfrm>
        <a:graphic>
          <a:graphicData uri="http://schemas.openxmlformats.org/presentationml/2006/ole">
            <p:oleObj spid="_x0000_s16392" name="Visio" r:id="rId8" imgW="2387420" imgH="2024434" progId="Visio.Drawing.11">
              <p:embed/>
            </p:oleObj>
          </a:graphicData>
        </a:graphic>
      </p:graphicFrame>
      <p:graphicFrame>
        <p:nvGraphicFramePr>
          <p:cNvPr id="33" name="Объект 32"/>
          <p:cNvGraphicFramePr>
            <a:graphicFrameLocks noChangeAspect="1"/>
          </p:cNvGraphicFramePr>
          <p:nvPr/>
        </p:nvGraphicFramePr>
        <p:xfrm>
          <a:off x="5786446" y="3000372"/>
          <a:ext cx="666754" cy="284164"/>
        </p:xfrm>
        <a:graphic>
          <a:graphicData uri="http://schemas.openxmlformats.org/presentationml/2006/ole">
            <p:oleObj spid="_x0000_s16393" name="Формула" r:id="rId9" imgW="190440" imgH="139680" progId="Equation.3">
              <p:embed/>
            </p:oleObj>
          </a:graphicData>
        </a:graphic>
      </p:graphicFrame>
    </p:spTree>
  </p:cSld>
  <p:clrMapOvr>
    <a:masterClrMapping/>
  </p:clrMapOvr>
  <p:transition advTm="5000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785786" y="1357298"/>
            <a:ext cx="24288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Усилитель напряжения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Заголовок 2"/>
          <p:cNvSpPr>
            <a:spLocks noGrp="1"/>
          </p:cNvSpPr>
          <p:nvPr>
            <p:ph type="title"/>
          </p:nvPr>
        </p:nvSpPr>
        <p:spPr>
          <a:xfrm>
            <a:off x="706902" y="285728"/>
            <a:ext cx="8156448" cy="1003576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Использование общих ОС.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786314" y="1357298"/>
            <a:ext cx="32147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Усилитель тока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(токовая «двойка»)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2857488" y="2571744"/>
          <a:ext cx="1377950" cy="590550"/>
        </p:xfrm>
        <a:graphic>
          <a:graphicData uri="http://schemas.openxmlformats.org/presentationml/2006/ole">
            <p:oleObj spid="_x0000_s17410" name="Формула" r:id="rId3" imgW="1066680" imgH="457200" progId="Equation.3">
              <p:embed/>
            </p:oleObj>
          </a:graphicData>
        </a:graphic>
      </p:graphicFrame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7564438" y="2500313"/>
          <a:ext cx="1344612" cy="590550"/>
        </p:xfrm>
        <a:graphic>
          <a:graphicData uri="http://schemas.openxmlformats.org/presentationml/2006/ole">
            <p:oleObj spid="_x0000_s17411" name="Формула" r:id="rId4" imgW="1041120" imgH="457200" progId="Equation.3">
              <p:embed/>
            </p:oleObj>
          </a:graphicData>
        </a:graphic>
      </p:graphicFrame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143108" y="4143380"/>
            <a:ext cx="32147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Усилитель напряжения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(«тройка»)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4071934" y="5500702"/>
          <a:ext cx="1377950" cy="590550"/>
        </p:xfrm>
        <a:graphic>
          <a:graphicData uri="http://schemas.openxmlformats.org/presentationml/2006/ole">
            <p:oleObj spid="_x0000_s17412" name="Формула" r:id="rId5" imgW="1066680" imgH="457200" progId="Equation.3">
              <p:embed/>
            </p:oleObj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4929190" y="1928802"/>
          <a:ext cx="2384425" cy="1903413"/>
        </p:xfrm>
        <a:graphic>
          <a:graphicData uri="http://schemas.openxmlformats.org/presentationml/2006/ole">
            <p:oleObj spid="_x0000_s17413" name="Visio" r:id="rId6" imgW="2387420" imgH="2024434" progId="Visio.Drawing.11">
              <p:embed/>
            </p:oleObj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785786" y="1714488"/>
          <a:ext cx="1976438" cy="2062163"/>
        </p:xfrm>
        <a:graphic>
          <a:graphicData uri="http://schemas.openxmlformats.org/presentationml/2006/ole">
            <p:oleObj spid="_x0000_s17414" name="Visio" r:id="rId7" imgW="1953148" imgH="2195479" progId="Visio.Drawing.11">
              <p:embed/>
            </p:oleObj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1498213" y="4643446"/>
          <a:ext cx="2530862" cy="2412992"/>
        </p:xfrm>
        <a:graphic>
          <a:graphicData uri="http://schemas.openxmlformats.org/presentationml/2006/ole">
            <p:oleObj spid="_x0000_s17415" name="Visio" r:id="rId8" imgW="2387420" imgH="2419215" progId="Visio.Drawing.11">
              <p:embed/>
            </p:oleObj>
          </a:graphicData>
        </a:graphic>
      </p:graphicFrame>
    </p:spTree>
  </p:cSld>
  <p:clrMapOvr>
    <a:masterClrMapping/>
  </p:clrMapOvr>
  <p:transition advTm="5000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14348" y="3286124"/>
            <a:ext cx="8429652" cy="857256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Усилитель напряжения на основе усилителя тока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643174" y="357166"/>
            <a:ext cx="39290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Усилители тока</a:t>
            </a:r>
            <a:endParaRPr kumimoji="0" lang="ru-RU" sz="2800" b="1" i="0" u="sng" strike="noStrike" cap="none" normalizeH="0" baseline="0" dirty="0" smtClean="0">
              <a:ln>
                <a:noFill/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Object 10"/>
          <p:cNvGraphicFramePr>
            <a:graphicFrameLocks noChangeAspect="1"/>
          </p:cNvGraphicFramePr>
          <p:nvPr/>
        </p:nvGraphicFramePr>
        <p:xfrm>
          <a:off x="5715008" y="1571612"/>
          <a:ext cx="3121644" cy="1643074"/>
        </p:xfrm>
        <a:graphic>
          <a:graphicData uri="http://schemas.openxmlformats.org/presentationml/2006/ole">
            <p:oleObj spid="_x0000_s18442" name="Формула" r:id="rId3" imgW="1688760" imgH="888840" progId="Equation.3">
              <p:embed/>
            </p:oleObj>
          </a:graphicData>
        </a:graphic>
      </p:graphicFrame>
      <p:graphicFrame>
        <p:nvGraphicFramePr>
          <p:cNvPr id="18443" name="Object 11"/>
          <p:cNvGraphicFramePr>
            <a:graphicFrameLocks noChangeAspect="1"/>
          </p:cNvGraphicFramePr>
          <p:nvPr/>
        </p:nvGraphicFramePr>
        <p:xfrm>
          <a:off x="4429124" y="4643446"/>
          <a:ext cx="2170862" cy="857256"/>
        </p:xfrm>
        <a:graphic>
          <a:graphicData uri="http://schemas.openxmlformats.org/presentationml/2006/ole">
            <p:oleObj spid="_x0000_s18443" name="Формула" r:id="rId4" imgW="1091880" imgH="43164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857224" y="1071546"/>
          <a:ext cx="1795467" cy="371476"/>
        </p:xfrm>
        <a:graphic>
          <a:graphicData uri="http://schemas.openxmlformats.org/presentationml/2006/ole">
            <p:oleObj spid="_x0000_s18444" name="Формула" r:id="rId5" imgW="1104840" imgH="228600" progId="Equation.3">
              <p:embed/>
            </p:oleObj>
          </a:graphicData>
        </a:graphic>
      </p:graphicFrame>
      <p:graphicFrame>
        <p:nvGraphicFramePr>
          <p:cNvPr id="18445" name="Object 13"/>
          <p:cNvGraphicFramePr>
            <a:graphicFrameLocks noChangeAspect="1"/>
          </p:cNvGraphicFramePr>
          <p:nvPr/>
        </p:nvGraphicFramePr>
        <p:xfrm>
          <a:off x="3929058" y="1071546"/>
          <a:ext cx="2071702" cy="335952"/>
        </p:xfrm>
        <a:graphic>
          <a:graphicData uri="http://schemas.openxmlformats.org/presentationml/2006/ole">
            <p:oleObj spid="_x0000_s18445" name="Формула" r:id="rId6" imgW="1409400" imgH="228600" progId="Equation.3">
              <p:embed/>
            </p:oleObj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46" name="Object 14"/>
          <p:cNvGraphicFramePr>
            <a:graphicFrameLocks noChangeAspect="1"/>
          </p:cNvGraphicFramePr>
          <p:nvPr/>
        </p:nvGraphicFramePr>
        <p:xfrm>
          <a:off x="1714480" y="857232"/>
          <a:ext cx="3143272" cy="2417902"/>
        </p:xfrm>
        <a:graphic>
          <a:graphicData uri="http://schemas.openxmlformats.org/presentationml/2006/ole">
            <p:oleObj spid="_x0000_s18446" name="Visio" r:id="rId7" imgW="2950896" imgH="2531623" progId="Visio.Drawing.11">
              <p:embed/>
            </p:oleObj>
          </a:graphicData>
        </a:graphic>
      </p:graphicFrame>
      <p:graphicFrame>
        <p:nvGraphicFramePr>
          <p:cNvPr id="18448" name="Object 16"/>
          <p:cNvGraphicFramePr>
            <a:graphicFrameLocks noChangeAspect="1"/>
          </p:cNvGraphicFramePr>
          <p:nvPr/>
        </p:nvGraphicFramePr>
        <p:xfrm>
          <a:off x="714348" y="3786190"/>
          <a:ext cx="3422650" cy="3386138"/>
        </p:xfrm>
        <a:graphic>
          <a:graphicData uri="http://schemas.openxmlformats.org/presentationml/2006/ole">
            <p:oleObj spid="_x0000_s18448" name="Visio" r:id="rId8" imgW="3446128" imgH="3837832" progId="Visio.Drawing.11">
              <p:embed/>
            </p:oleObj>
          </a:graphicData>
        </a:graphic>
      </p:graphicFrame>
    </p:spTree>
  </p:cSld>
  <p:clrMapOvr>
    <a:masterClrMapping/>
  </p:clrMapOvr>
  <p:transition advTm="5000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793</TotalTime>
  <Words>100</Words>
  <PresentationFormat>Экран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Метро</vt:lpstr>
      <vt:lpstr>Visio</vt:lpstr>
      <vt:lpstr>Формула</vt:lpstr>
      <vt:lpstr>Лекция 5</vt:lpstr>
      <vt:lpstr>Способы расширения частотного диапазона усилителей</vt:lpstr>
      <vt:lpstr>Способы уменьшения влияния Скб  </vt:lpstr>
      <vt:lpstr>Использование местных ОС.</vt:lpstr>
      <vt:lpstr>Использование общих ОС.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4</dc:title>
  <dc:creator>Маринка</dc:creator>
  <cp:lastModifiedBy>Маришик</cp:lastModifiedBy>
  <cp:revision>69</cp:revision>
  <dcterms:created xsi:type="dcterms:W3CDTF">2008-08-26T10:08:52Z</dcterms:created>
  <dcterms:modified xsi:type="dcterms:W3CDTF">2008-09-09T12:17:00Z</dcterms:modified>
</cp:coreProperties>
</file>