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w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10.09.2008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Лекция 14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285860"/>
            <a:ext cx="7865626" cy="64294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канальные (синхронные) фильтры.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8156448" cy="92011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Фильтры с дискретизацией входного сигнала.</a:t>
            </a:r>
            <a:endParaRPr lang="ru-RU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14348" y="1928802"/>
          <a:ext cx="4071966" cy="2214578"/>
        </p:xfrm>
        <a:graphic>
          <a:graphicData uri="http://schemas.openxmlformats.org/presentationml/2006/ole">
            <p:oleObj spid="_x0000_s1025" name="Visio" r:id="rId3" imgW="3819171" imgH="2256277" progId="Visio.Drawing.11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14876" y="1714488"/>
          <a:ext cx="4267910" cy="2928958"/>
        </p:xfrm>
        <a:graphic>
          <a:graphicData uri="http://schemas.openxmlformats.org/presentationml/2006/ole">
            <p:oleObj spid="_x0000_s1027" name="Visio" r:id="rId4" imgW="4760814" imgH="3233906" progId="Visio.Drawing.11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735013" y="4497388"/>
          <a:ext cx="6726237" cy="1649412"/>
        </p:xfrm>
        <a:graphic>
          <a:graphicData uri="http://schemas.openxmlformats.org/presentationml/2006/ole">
            <p:oleObj spid="_x0000_s1029" name="Формула" r:id="rId5" imgW="3365280" imgH="825480" progId="Equation.3">
              <p:embed/>
            </p:oleObj>
          </a:graphicData>
        </a:graphic>
      </p:graphicFrame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0" y="295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76" name="Object 16"/>
          <p:cNvGraphicFramePr>
            <a:graphicFrameLocks noChangeAspect="1"/>
          </p:cNvGraphicFramePr>
          <p:nvPr/>
        </p:nvGraphicFramePr>
        <p:xfrm>
          <a:off x="1000100" y="428604"/>
          <a:ext cx="3643338" cy="2209800"/>
        </p:xfrm>
        <a:graphic>
          <a:graphicData uri="http://schemas.openxmlformats.org/presentationml/2006/ole">
            <p:oleObj spid="_x0000_s15376" name="Visio" r:id="rId3" imgW="3637370" imgH="2256277" progId="Visio.Drawing.11">
              <p:embed/>
            </p:oleObj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/>
        </p:nvGraphicFramePr>
        <p:xfrm>
          <a:off x="4572000" y="142852"/>
          <a:ext cx="4929222" cy="3383339"/>
        </p:xfrm>
        <a:graphic>
          <a:graphicData uri="http://schemas.openxmlformats.org/presentationml/2006/ole">
            <p:oleObj spid="_x0000_s15377" name="Visio" r:id="rId4" imgW="4760814" imgH="3233906" progId="Visio.Drawing.11">
              <p:embed/>
            </p:oleObj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928662" y="3071810"/>
          <a:ext cx="6929486" cy="874281"/>
        </p:xfrm>
        <a:graphic>
          <a:graphicData uri="http://schemas.openxmlformats.org/presentationml/2006/ole">
            <p:oleObj spid="_x0000_s15378" name="Формула" r:id="rId5" imgW="4025880" imgH="507960" progId="Equation.3">
              <p:embed/>
            </p:oleObj>
          </a:graphicData>
        </a:graphic>
      </p:graphicFrame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714348" y="3929062"/>
          <a:ext cx="4267200" cy="2928938"/>
        </p:xfrm>
        <a:graphic>
          <a:graphicData uri="http://schemas.openxmlformats.org/presentationml/2006/ole">
            <p:oleObj spid="_x0000_s15379" name="Visio" r:id="rId6" imgW="4760814" imgH="3233906" progId="Visio.Drawing.11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4643438" y="4500570"/>
          <a:ext cx="3514750" cy="857256"/>
        </p:xfrm>
        <a:graphic>
          <a:graphicData uri="http://schemas.openxmlformats.org/presentationml/2006/ole">
            <p:oleObj spid="_x0000_s15380" name="Формула" r:id="rId7" imgW="2082600" imgH="507960" progId="Equation.3">
              <p:embed/>
            </p:oleObj>
          </a:graphicData>
        </a:graphic>
      </p:graphicFrame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285728"/>
            <a:ext cx="8156448" cy="1003576"/>
          </a:xfrm>
        </p:spPr>
        <p:txBody>
          <a:bodyPr/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Последовательный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N- </a:t>
            </a:r>
            <a:r>
              <a:rPr lang="ru-R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канальный фильтр.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0"/>
            <a:ext cx="4716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Текст 1"/>
          <p:cNvSpPr txBox="1">
            <a:spLocks/>
          </p:cNvSpPr>
          <p:nvPr/>
        </p:nvSpPr>
        <p:spPr>
          <a:xfrm>
            <a:off x="3786182" y="3929066"/>
            <a:ext cx="5075106" cy="2714644"/>
          </a:xfrm>
          <a:prstGeom prst="rect">
            <a:avLst/>
          </a:prstGeom>
        </p:spPr>
        <p:txBody>
          <a:bodyPr vert="horz" lIns="82296" tIns="45720" bIns="0" anchor="t">
            <a:normAutofit/>
          </a:bodyPr>
          <a:lstStyle/>
          <a:p>
            <a:pPr marL="54864" lvl="0">
              <a:spcBef>
                <a:spcPts val="700"/>
              </a:spcBef>
              <a:buClr>
                <a:schemeClr val="tx2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Текст 1"/>
          <p:cNvSpPr txBox="1">
            <a:spLocks/>
          </p:cNvSpPr>
          <p:nvPr/>
        </p:nvSpPr>
        <p:spPr>
          <a:xfrm>
            <a:off x="714348" y="4500570"/>
            <a:ext cx="8001056" cy="1928826"/>
          </a:xfrm>
          <a:prstGeom prst="rect">
            <a:avLst/>
          </a:prstGeom>
        </p:spPr>
        <p:txBody>
          <a:bodyPr vert="horz" lIns="82296" tIns="45720" bIns="0" anchor="t">
            <a:normAutofit/>
          </a:bodyPr>
          <a:lstStyle/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Принцип работы- аналогичен.</a:t>
            </a: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Преимущество -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возможность исключения пролезания сигнала с входной частотой.</a:t>
            </a: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Переключатели -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кольцевые счётчики с мультиплексором.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825500" y="927100"/>
          <a:ext cx="7734300" cy="3556000"/>
        </p:xfrm>
        <a:graphic>
          <a:graphicData uri="http://schemas.openxmlformats.org/presentationml/2006/ole">
            <p:oleObj spid="_x0000_s16387" name="Visio" r:id="rId3" imgW="8342619" imgH="3487366" progId="Visio.Drawing.11">
              <p:embed/>
            </p:oleObj>
          </a:graphicData>
        </a:graphic>
      </p:graphicFrame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214290"/>
            <a:ext cx="505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АЧХ  </a:t>
            </a:r>
            <a:r>
              <a:rPr lang="en-US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N- </a:t>
            </a:r>
            <a:r>
              <a:rPr lang="ru-RU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канальных фильтров.</a:t>
            </a:r>
            <a:endParaRPr lang="ru-RU" sz="2800" b="1" i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/>
        </p:nvGraphicFramePr>
        <p:xfrm>
          <a:off x="6000760" y="1857364"/>
          <a:ext cx="1258894" cy="774704"/>
        </p:xfrm>
        <a:graphic>
          <a:graphicData uri="http://schemas.openxmlformats.org/presentationml/2006/ole">
            <p:oleObj spid="_x0000_s17422" name="Формула" r:id="rId3" imgW="660240" imgH="406080" progId="Equation.3">
              <p:embed/>
            </p:oleObj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477838" y="4394200"/>
          <a:ext cx="8475662" cy="1216025"/>
        </p:xfrm>
        <a:graphic>
          <a:graphicData uri="http://schemas.openxmlformats.org/presentationml/2006/ole">
            <p:oleObj spid="_x0000_s17423" name="Формула" r:id="rId4" imgW="6146640" imgH="863280" progId="Equation.3">
              <p:embed/>
            </p:oleObj>
          </a:graphicData>
        </a:graphic>
      </p:graphicFrame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1428728" y="1142984"/>
          <a:ext cx="4292600" cy="2311400"/>
        </p:xfrm>
        <a:graphic>
          <a:graphicData uri="http://schemas.openxmlformats.org/presentationml/2006/ole">
            <p:oleObj spid="_x0000_s17428" name="Visio" r:id="rId5" imgW="5649859" imgH="3233906" progId="Visio.Drawing.11">
              <p:embed/>
            </p:oleObj>
          </a:graphicData>
        </a:graphic>
      </p:graphicFrame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357166"/>
            <a:ext cx="607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Приборы с зарядовой связью (ПЗС).</a:t>
            </a:r>
            <a:endParaRPr lang="ru-RU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-714412" y="785794"/>
          <a:ext cx="6520861" cy="2000264"/>
        </p:xfrm>
        <a:graphic>
          <a:graphicData uri="http://schemas.openxmlformats.org/presentationml/2006/ole">
            <p:oleObj spid="_x0000_s18443" name="Visio" r:id="rId3" imgW="7986839" imgH="2593502" progId="Visio.Drawing.11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7818" y="1785926"/>
            <a:ext cx="339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ПЗС являются линией задержки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3214686"/>
            <a:ext cx="6559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Рекурсивный фильтр второго порядка.</a:t>
            </a:r>
            <a:endParaRPr lang="ru-RU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214282" y="3929066"/>
          <a:ext cx="5257800" cy="2654300"/>
        </p:xfrm>
        <a:graphic>
          <a:graphicData uri="http://schemas.openxmlformats.org/presentationml/2006/ole">
            <p:oleObj spid="_x0000_s18444" name="Visio" r:id="rId4" imgW="7649671" imgH="3979423" progId="Visio.Drawing.11">
              <p:embed/>
            </p:oleObj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286381" y="4572008"/>
          <a:ext cx="3429024" cy="1214446"/>
        </p:xfrm>
        <a:graphic>
          <a:graphicData uri="http://schemas.openxmlformats.org/presentationml/2006/ole">
            <p:oleObj spid="_x0000_s18446" name="Формула" r:id="rId5" imgW="2920680" imgH="965160" progId="Equation.3">
              <p:embed/>
            </p:oleObj>
          </a:graphicData>
        </a:graphic>
      </p:graphicFrame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737</TotalTime>
  <Words>70</Words>
  <PresentationFormat>Экран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Метро</vt:lpstr>
      <vt:lpstr>Документ Microsoft Office Visio</vt:lpstr>
      <vt:lpstr>Visio</vt:lpstr>
      <vt:lpstr>Microsoft Equation 3.0</vt:lpstr>
      <vt:lpstr>Формула</vt:lpstr>
      <vt:lpstr>Лекция 14</vt:lpstr>
      <vt:lpstr>Фильтры с дискретизацией входного сигнала.</vt:lpstr>
      <vt:lpstr>Слайд 3</vt:lpstr>
      <vt:lpstr>Последовательный N- канальный фильтр.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4</dc:title>
  <dc:creator>Маринка</dc:creator>
  <cp:lastModifiedBy>Маришик</cp:lastModifiedBy>
  <cp:revision>83</cp:revision>
  <dcterms:created xsi:type="dcterms:W3CDTF">2008-08-26T10:08:52Z</dcterms:created>
  <dcterms:modified xsi:type="dcterms:W3CDTF">2008-09-10T05:17:42Z</dcterms:modified>
</cp:coreProperties>
</file>